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8"/>
  </p:handoutMasterIdLst>
  <p:sldIdLst>
    <p:sldId id="256" r:id="rId2"/>
    <p:sldId id="258" r:id="rId3"/>
    <p:sldId id="257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13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36F1F-2033-47B5-9DDB-5B60266EA76D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5E7A3-30F3-4E37-9EF6-783CE7CDBF0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49142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09492" y="1117966"/>
            <a:ext cx="645355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dirty="0" smtClean="0"/>
              <a:t>Haga clic para modificar el estilo de título del patrón</a:t>
            </a:r>
            <a:endParaRPr lang="es-MX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09492" y="4002088"/>
            <a:ext cx="645355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  <p:pic>
        <p:nvPicPr>
          <p:cNvPr id="8" name="Imagen 7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564"/>
          <a:stretch/>
        </p:blipFill>
        <p:spPr>
          <a:xfrm>
            <a:off x="0" y="10746"/>
            <a:ext cx="5486400" cy="5996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97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6169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00772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3287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98176" y="365125"/>
            <a:ext cx="8357211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029626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28029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30161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0794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49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36821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3048000" y="365125"/>
            <a:ext cx="8305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27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18CC1C-BDE7-40A2-A17E-8A8E06553619}" type="datetimeFigureOut">
              <a:rPr lang="es-MX" smtClean="0"/>
              <a:t>20/08/2026</a:t>
            </a:fld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C731C-4015-4722-B2F6-924864FCA402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717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8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24403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6864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46958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7251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70801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667001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Paula D. Cozaya</dc:creator>
  <cp:lastModifiedBy>Paula D. Cozaya</cp:lastModifiedBy>
  <cp:revision>2</cp:revision>
  <dcterms:created xsi:type="dcterms:W3CDTF">2026-08-21T01:27:15Z</dcterms:created>
  <dcterms:modified xsi:type="dcterms:W3CDTF">2026-08-21T01:41:18Z</dcterms:modified>
</cp:coreProperties>
</file>